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4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DE8234-9CD7-4E36-A35F-52CD5159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4" y="1293113"/>
            <a:ext cx="9469171" cy="10002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1D0216-B40B-4C18-8A7C-6D79FF122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133" y="2643482"/>
            <a:ext cx="9488224" cy="10574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5FA673B-E9B6-41DA-80A4-BF3E2A33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133" y="4051009"/>
            <a:ext cx="9469171" cy="101931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12672DB-C1CC-4A9C-98B7-68B13607C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4" y="5452004"/>
            <a:ext cx="9469171" cy="9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ABNER LUCAS DA ROCHA SANTOS .</cp:lastModifiedBy>
  <cp:revision>185</cp:revision>
  <dcterms:created xsi:type="dcterms:W3CDTF">2021-03-05T23:06:20Z</dcterms:created>
  <dcterms:modified xsi:type="dcterms:W3CDTF">2021-04-22T23:20:22Z</dcterms:modified>
</cp:coreProperties>
</file>